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B6B-478C-44F7-91AB-A85499794BB6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F125-3A32-42ED-930E-D3587E0410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61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4B6B-478C-44F7-91AB-A85499794BB6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125-3A32-42ED-930E-D3587E0410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6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2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3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7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9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8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0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3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8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9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5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5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8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2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1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62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io</dc:creator>
  <cp:lastModifiedBy>io</cp:lastModifiedBy>
  <cp:revision>1</cp:revision>
  <dcterms:created xsi:type="dcterms:W3CDTF">2020-05-29T09:41:24Z</dcterms:created>
  <dcterms:modified xsi:type="dcterms:W3CDTF">2020-05-29T09:41:24Z</dcterms:modified>
</cp:coreProperties>
</file>